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-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1D3EE-F74C-D01F-8B8E-52B12BEF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30189C-F8D6-239C-06BE-DDF7A5095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1C556A5-EB46-3360-C6E7-860F50F1E91E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CAC3EA-D3A0-E668-0436-E48B4510DAE8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DB7ECC8-CC85-316E-07BB-7C8481ECF96C}"/>
                </a:ext>
              </a:extLst>
            </p:cNvPr>
            <p:cNvSpPr txBox="1"/>
            <p:nvPr/>
          </p:nvSpPr>
          <p:spPr>
            <a:xfrm>
              <a:off x="986971" y="3009900"/>
              <a:ext cx="6879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multiplicatif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F8882A6-B1C7-7DED-8C4A-A644B82EE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235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76480" y="3894120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20 = </a:t>
            </a:r>
            <a:r>
              <a:rPr lang="fr-FR" sz="4800" dirty="0">
                <a:solidFill>
                  <a:srgbClr val="C00000"/>
                </a:solidFill>
              </a:rPr>
              <a:t>5</a:t>
            </a:r>
            <a:r>
              <a:rPr lang="fr-FR" sz="4800" dirty="0"/>
              <a:t> × 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F9EC8B76-1F9D-6BAD-EB43-A54D39AB7A4A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8A94EB3B-8C8D-4F19-65AD-7DC33944BEFB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A23B50-B84A-2C23-B171-3D072F4722E2}"/>
              </a:ext>
            </a:extLst>
          </p:cNvPr>
          <p:cNvSpPr txBox="1"/>
          <p:nvPr/>
        </p:nvSpPr>
        <p:spPr>
          <a:xfrm>
            <a:off x="5326975" y="3105832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D1D5E3A2-C97F-280E-9415-9889CB5B844B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C2786F7-576B-54FE-EC7C-86986A488368}"/>
              </a:ext>
            </a:extLst>
          </p:cNvPr>
          <p:cNvSpPr txBox="1"/>
          <p:nvPr/>
        </p:nvSpPr>
        <p:spPr>
          <a:xfrm>
            <a:off x="5925063" y="3105833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B91AE67-2F7B-9455-1819-082EBD972AC7}"/>
              </a:ext>
            </a:extLst>
          </p:cNvPr>
          <p:cNvSpPr/>
          <p:nvPr/>
        </p:nvSpPr>
        <p:spPr>
          <a:xfrm>
            <a:off x="664976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066DB83-EFF8-BC0C-7486-723CCEC31678}"/>
              </a:ext>
            </a:extLst>
          </p:cNvPr>
          <p:cNvSpPr/>
          <p:nvPr/>
        </p:nvSpPr>
        <p:spPr>
          <a:xfrm>
            <a:off x="7368222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D0C9F8A-5F68-D501-22D7-3E6EBAA3964D}"/>
              </a:ext>
            </a:extLst>
          </p:cNvPr>
          <p:cNvSpPr txBox="1"/>
          <p:nvPr/>
        </p:nvSpPr>
        <p:spPr>
          <a:xfrm>
            <a:off x="6663910" y="3105834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C67BFC5-5456-30ED-E82F-0B5049FD6FD7}"/>
              </a:ext>
            </a:extLst>
          </p:cNvPr>
          <p:cNvSpPr txBox="1"/>
          <p:nvPr/>
        </p:nvSpPr>
        <p:spPr>
          <a:xfrm>
            <a:off x="7370945" y="3105833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DFCB19A-A63E-FBBE-5CD0-2F0D1576DC23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 animBg="1"/>
      <p:bldP spid="4" grpId="0" animBg="1"/>
      <p:bldP spid="5" grpId="0"/>
      <p:bldP spid="6" grpId="0" animBg="1"/>
      <p:bldP spid="8" grpId="0"/>
      <p:bldP spid="9" grpId="0" animBg="1"/>
      <p:bldP spid="10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ursive standard" pitchFamily="2" charset="0"/>
              </a:rPr>
              <a:t>Il y a 5 pots.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544B33D-7231-DAC2-A57D-FA18C4563169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07719" y="1084613"/>
            <a:ext cx="7060601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Papa a lavé 12 tee-shirts.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Il les range par paquets de 3.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paquets y a-t-il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6D4E099-A8CA-8ECD-4383-88412BFFC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444" y="4177837"/>
            <a:ext cx="2276407" cy="248194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FB40A5F-4E56-28B4-5766-9296966D6752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433456" y="2587226"/>
            <a:ext cx="4600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paquets.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B260A06-0CF9-6DA4-5114-A0D767409F30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56BECF-1EB9-FC58-0518-950079BBDB0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662DD0-39B5-EA69-07CE-DFD7B9DEC061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46BA87-E53C-C695-CB4F-99EDE3B54045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AF91B8-08D8-4F03-FCD5-8F7CC96FE79B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D0ED05C-8AD3-0A68-BDC5-30ABAC088162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9CE2F34-FCE6-4037-C2AA-330B9FBD8FCE}"/>
              </a:ext>
            </a:extLst>
          </p:cNvPr>
          <p:cNvSpPr txBox="1"/>
          <p:nvPr/>
        </p:nvSpPr>
        <p:spPr>
          <a:xfrm>
            <a:off x="6703512" y="3078744"/>
            <a:ext cx="754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2C80EBB-CC16-8DD0-9DF3-39DA3815972C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  <p:bldP spid="7" grpId="0"/>
      <p:bldP spid="8" grpId="0" animBg="1"/>
      <p:bldP spid="10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612530" y="3365696"/>
            <a:ext cx="26579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12 = </a:t>
            </a:r>
            <a:r>
              <a:rPr lang="fr-FR" sz="4400" dirty="0">
                <a:solidFill>
                  <a:srgbClr val="C00000"/>
                </a:solidFill>
              </a:rPr>
              <a:t>4</a:t>
            </a:r>
            <a:r>
              <a:rPr lang="fr-FR" sz="4400" dirty="0"/>
              <a:t> ×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23" name="Ellipse 22">
            <a:extLst>
              <a:ext uri="{FF2B5EF4-FFF2-40B4-BE49-F238E27FC236}">
                <a16:creationId xmlns:a16="http://schemas.microsoft.com/office/drawing/2014/main" id="{DEAD726B-F66B-583E-8697-8F2EF8DBE3D3}"/>
              </a:ext>
            </a:extLst>
          </p:cNvPr>
          <p:cNvSpPr/>
          <p:nvPr/>
        </p:nvSpPr>
        <p:spPr>
          <a:xfrm>
            <a:off x="4518726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81FD73B-F033-EF04-6CB7-A5254B3BBCAD}"/>
              </a:ext>
            </a:extLst>
          </p:cNvPr>
          <p:cNvSpPr/>
          <p:nvPr/>
        </p:nvSpPr>
        <p:spPr>
          <a:xfrm>
            <a:off x="523718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581E208-4458-F0BF-F0B2-092EA9D96F22}"/>
              </a:ext>
            </a:extLst>
          </p:cNvPr>
          <p:cNvSpPr/>
          <p:nvPr/>
        </p:nvSpPr>
        <p:spPr>
          <a:xfrm>
            <a:off x="594149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86136E0-F74A-4289-2E52-7AE2BE338C5F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42E5766-BFF9-139A-FED7-3F3C50D12A7C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1" y="3378220"/>
            <a:ext cx="4066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Cursive standard" pitchFamily="2" charset="0"/>
              </a:rPr>
              <a:t>Il y a 4 paquets.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AA13E2F-B557-B0D9-8BFF-18045B0E0222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75012" y="1175656"/>
            <a:ext cx="7596250" cy="4271159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fleuriste prépare des pots avec 20 fleurs.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Il met 4 fleurs dans chaque pot.</a:t>
            </a:r>
          </a:p>
          <a:p>
            <a:r>
              <a:rPr lang="fr-FR" sz="3200" dirty="0">
                <a:solidFill>
                  <a:schemeClr val="tx1"/>
                </a:solidFill>
              </a:rPr>
              <a:t>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pots va-t-il pouvoir remplir ?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9BB65A-8144-F394-2A3D-005110F2E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240" y="4569976"/>
            <a:ext cx="2183864" cy="238307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BEA18D8-47EE-6CA8-C6C6-E676D1932391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pots.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F6F4293-135E-A5DD-0DD1-5C0793F6ACC2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6CEEA3-9FE8-3E60-CFBC-64158CFFCF3D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DD3D75-58C0-E024-4A11-305F32ABE48F}"/>
              </a:ext>
            </a:extLst>
          </p:cNvPr>
          <p:cNvSpPr txBox="1"/>
          <p:nvPr/>
        </p:nvSpPr>
        <p:spPr>
          <a:xfrm>
            <a:off x="5939742" y="3078744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F429EAA-7536-A940-8A83-05E7FC67AEB4}"/>
              </a:ext>
            </a:extLst>
          </p:cNvPr>
          <p:cNvSpPr/>
          <p:nvPr/>
        </p:nvSpPr>
        <p:spPr>
          <a:xfrm>
            <a:off x="664976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1EDFD2A-7C27-BF8F-8D43-8FD26936A3B1}"/>
              </a:ext>
            </a:extLst>
          </p:cNvPr>
          <p:cNvSpPr/>
          <p:nvPr/>
        </p:nvSpPr>
        <p:spPr>
          <a:xfrm>
            <a:off x="7368222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7CD01D-23E7-34F9-AC3E-5490CCF46B99}"/>
              </a:ext>
            </a:extLst>
          </p:cNvPr>
          <p:cNvSpPr txBox="1"/>
          <p:nvPr/>
        </p:nvSpPr>
        <p:spPr>
          <a:xfrm>
            <a:off x="6677094" y="3063090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96AA486-E243-CD8F-BB27-BFB2C1D63E9A}"/>
              </a:ext>
            </a:extLst>
          </p:cNvPr>
          <p:cNvSpPr txBox="1"/>
          <p:nvPr/>
        </p:nvSpPr>
        <p:spPr>
          <a:xfrm>
            <a:off x="7374814" y="3078743"/>
            <a:ext cx="65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804C50F-B261-D08A-7FC4-3BA34FDC8FB4}"/>
              </a:ext>
            </a:extLst>
          </p:cNvPr>
          <p:cNvSpPr txBox="1"/>
          <p:nvPr/>
        </p:nvSpPr>
        <p:spPr>
          <a:xfrm>
            <a:off x="8519143" y="644047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3" grpId="0" animBg="1"/>
      <p:bldP spid="10" grpId="0" animBg="1"/>
      <p:bldP spid="12" grpId="0"/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2770</TotalTime>
  <Words>152</Words>
  <Application>Microsoft Office PowerPoint</Application>
  <PresentationFormat>Affichage à l'écran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76</cp:revision>
  <dcterms:created xsi:type="dcterms:W3CDTF">2023-02-07T14:55:57Z</dcterms:created>
  <dcterms:modified xsi:type="dcterms:W3CDTF">2025-09-13T11:56:14Z</dcterms:modified>
</cp:coreProperties>
</file>